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4" autoAdjust="0"/>
    <p:restoredTop sz="90936" autoAdjust="0"/>
  </p:normalViewPr>
  <p:slideViewPr>
    <p:cSldViewPr snapToGrid="0">
      <p:cViewPr>
        <p:scale>
          <a:sx n="222" d="100"/>
          <a:sy n="222" d="100"/>
        </p:scale>
        <p:origin x="184" y="-5120"/>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4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10.xml"/><Relationship Id="rId16"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43.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5.png"/><Relationship Id="rId9" Type="http://schemas.openxmlformats.org/officeDocument/2006/relationships/image" Target="../media/image124.png"/></Relationships>
</file>

<file path=ppt/slides/_rels/slide1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220.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0.png"/><Relationship Id="rId1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15.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emf"/><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4.png"/><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5.pn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25.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3"/>
          <a:srcRect l="7877" t="2103" r="1929" b="11029"/>
          <a:stretch/>
        </p:blipFill>
        <p:spPr>
          <a:xfrm>
            <a:off x="812741" y="2577372"/>
            <a:ext cx="1913657" cy="1920240"/>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4"/>
          <a:srcRect r="30437" b="22162"/>
          <a:stretch/>
        </p:blipFill>
        <p:spPr>
          <a:xfrm>
            <a:off x="-6100342" y="6180010"/>
            <a:ext cx="5406757" cy="1386840"/>
          </a:xfrm>
          <a:prstGeom prst="rect">
            <a:avLst/>
          </a:prstGeom>
        </p:spPr>
      </p:pic>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err="1"/>
                  <a:t>Abosolute</a:t>
                </a:r>
                <a:r>
                  <a:rPr lang="en-US" sz="900" dirty="0"/>
                  <a:t>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4"/>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5">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55974" y="4937673"/>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6"/>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53519" y="7236793"/>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7"/>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4"/>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8"/>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9"/>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20"/>
          <a:srcRect l="916" t="1959" r="22585" b="11946"/>
          <a:stretch/>
        </p:blipFill>
        <p:spPr>
          <a:xfrm>
            <a:off x="7253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sp>
        <p:nvSpPr>
          <p:cNvPr id="29" name="Google Shape;527;p4">
            <a:extLst>
              <a:ext uri="{FF2B5EF4-FFF2-40B4-BE49-F238E27FC236}">
                <a16:creationId xmlns:a16="http://schemas.microsoft.com/office/drawing/2014/main" id="{E6187AD8-27A2-26FE-7E13-25C85B0B30E2}"/>
              </a:ext>
            </a:extLst>
          </p:cNvPr>
          <p:cNvSpPr/>
          <p:nvPr/>
        </p:nvSpPr>
        <p:spPr>
          <a:xfrm>
            <a:off x="373631"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669728"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133132" y="4814836"/>
            <a:ext cx="7546510" cy="1097280"/>
          </a:xfrm>
          <a:prstGeom prst="rect">
            <a:avLst/>
          </a:prstGeom>
        </p:spPr>
      </p:pic>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146737</TotalTime>
  <Words>4196</Words>
  <Application>Microsoft Macintosh PowerPoint</Application>
  <PresentationFormat>Custom</PresentationFormat>
  <Paragraphs>1732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1820</cp:revision>
  <dcterms:created xsi:type="dcterms:W3CDTF">2023-07-06T16:51:39Z</dcterms:created>
  <dcterms:modified xsi:type="dcterms:W3CDTF">2025-01-25T01:53:56Z</dcterms:modified>
</cp:coreProperties>
</file>